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723" r:id="rId4"/>
    <p:sldId id="2251" r:id="rId5"/>
    <p:sldId id="2263" r:id="rId6"/>
    <p:sldId id="2264" r:id="rId7"/>
    <p:sldId id="2265" r:id="rId8"/>
    <p:sldId id="2266" r:id="rId9"/>
    <p:sldId id="2224" r:id="rId10"/>
    <p:sldId id="2225" r:id="rId11"/>
    <p:sldId id="2250" r:id="rId12"/>
    <p:sldId id="750" r:id="rId13"/>
    <p:sldId id="2221" r:id="rId14"/>
    <p:sldId id="705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59.0163741</c:v>
                </c:pt>
                <c:pt idx="1">
                  <c:v>57.873872400000003</c:v>
                </c:pt>
                <c:pt idx="2">
                  <c:v>56.557063100000001</c:v>
                </c:pt>
                <c:pt idx="3">
                  <c:v>57.600270799999997</c:v>
                </c:pt>
                <c:pt idx="4">
                  <c:v>56.795964900000001</c:v>
                </c:pt>
                <c:pt idx="5">
                  <c:v>55.7426642</c:v>
                </c:pt>
                <c:pt idx="6">
                  <c:v>56.0627268</c:v>
                </c:pt>
                <c:pt idx="7">
                  <c:v>54.497222899999997</c:v>
                </c:pt>
                <c:pt idx="8">
                  <c:v>53.726303799999997</c:v>
                </c:pt>
                <c:pt idx="9">
                  <c:v>54.339513599999997</c:v>
                </c:pt>
                <c:pt idx="10">
                  <c:v>54.0818449</c:v>
                </c:pt>
                <c:pt idx="11">
                  <c:v>53.018259999999998</c:v>
                </c:pt>
                <c:pt idx="12">
                  <c:v>54.191865499999999</c:v>
                </c:pt>
                <c:pt idx="13">
                  <c:v>51.942097599999997</c:v>
                </c:pt>
                <c:pt idx="14">
                  <c:v>51.679402099999997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0.83580290000000002</c:v>
                </c:pt>
                <c:pt idx="1">
                  <c:v>1.0268261999999999</c:v>
                </c:pt>
                <c:pt idx="2">
                  <c:v>0.87454140000000002</c:v>
                </c:pt>
                <c:pt idx="3">
                  <c:v>1.1452462999999999</c:v>
                </c:pt>
                <c:pt idx="4">
                  <c:v>0.81500919999999999</c:v>
                </c:pt>
                <c:pt idx="5">
                  <c:v>0.90636689999999998</c:v>
                </c:pt>
                <c:pt idx="6">
                  <c:v>1.0090847999999999</c:v>
                </c:pt>
                <c:pt idx="7">
                  <c:v>0.88054840000000001</c:v>
                </c:pt>
                <c:pt idx="8">
                  <c:v>0.91778990000000005</c:v>
                </c:pt>
                <c:pt idx="9">
                  <c:v>0.97992179999999995</c:v>
                </c:pt>
                <c:pt idx="10">
                  <c:v>0.89904569999999995</c:v>
                </c:pt>
                <c:pt idx="11">
                  <c:v>0.84172389999999997</c:v>
                </c:pt>
                <c:pt idx="12">
                  <c:v>0.92393130000000001</c:v>
                </c:pt>
                <c:pt idx="13">
                  <c:v>0.82861490000000004</c:v>
                </c:pt>
                <c:pt idx="14">
                  <c:v>0.83724279999999995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5.9172412000000003</c:v>
                </c:pt>
                <c:pt idx="1">
                  <c:v>6.7874252000000004</c:v>
                </c:pt>
                <c:pt idx="2">
                  <c:v>7.6058045999999999</c:v>
                </c:pt>
                <c:pt idx="3">
                  <c:v>6.1092785000000003</c:v>
                </c:pt>
                <c:pt idx="4">
                  <c:v>6.4360090000000003</c:v>
                </c:pt>
                <c:pt idx="5">
                  <c:v>7.1935788000000001</c:v>
                </c:pt>
                <c:pt idx="6">
                  <c:v>6.6818716</c:v>
                </c:pt>
                <c:pt idx="7">
                  <c:v>7.8824762000000002</c:v>
                </c:pt>
                <c:pt idx="8">
                  <c:v>7.8698053999999997</c:v>
                </c:pt>
                <c:pt idx="9">
                  <c:v>6.1117204000000003</c:v>
                </c:pt>
                <c:pt idx="10">
                  <c:v>6.2639996</c:v>
                </c:pt>
                <c:pt idx="11">
                  <c:v>7.1323296999999997</c:v>
                </c:pt>
                <c:pt idx="12">
                  <c:v>5.7237057</c:v>
                </c:pt>
                <c:pt idx="13">
                  <c:v>6.6689917000000003</c:v>
                </c:pt>
                <c:pt idx="14">
                  <c:v>6.8038863000000003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9.4920000000000004E-2</c:v>
                </c:pt>
                <c:pt idx="1">
                  <c:v>0.12124500000000001</c:v>
                </c:pt>
                <c:pt idx="2">
                  <c:v>6.318E-2</c:v>
                </c:pt>
                <c:pt idx="3">
                  <c:v>8.2916000000000004E-2</c:v>
                </c:pt>
                <c:pt idx="4">
                  <c:v>0.12881699999999999</c:v>
                </c:pt>
                <c:pt idx="5">
                  <c:v>6.8184999999999996E-2</c:v>
                </c:pt>
                <c:pt idx="6">
                  <c:v>0.11144900000000001</c:v>
                </c:pt>
                <c:pt idx="7">
                  <c:v>5.2977999999999997E-2</c:v>
                </c:pt>
                <c:pt idx="8">
                  <c:v>8.1811999999999996E-2</c:v>
                </c:pt>
                <c:pt idx="9">
                  <c:v>0.100367</c:v>
                </c:pt>
                <c:pt idx="10">
                  <c:v>6.4096E-2</c:v>
                </c:pt>
                <c:pt idx="11">
                  <c:v>5.1886000000000002E-2</c:v>
                </c:pt>
                <c:pt idx="12">
                  <c:v>6.7931000000000005E-2</c:v>
                </c:pt>
                <c:pt idx="13">
                  <c:v>9.5738000000000004E-2</c:v>
                </c:pt>
                <c:pt idx="14">
                  <c:v>7.7554999999999999E-2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0.21342158</c:v>
                </c:pt>
                <c:pt idx="1">
                  <c:v>0.20572289999999999</c:v>
                </c:pt>
                <c:pt idx="2">
                  <c:v>0.16230848</c:v>
                </c:pt>
                <c:pt idx="3">
                  <c:v>0.15407270000000001</c:v>
                </c:pt>
                <c:pt idx="4">
                  <c:v>0.23929727000000001</c:v>
                </c:pt>
                <c:pt idx="5">
                  <c:v>0.19220324999999999</c:v>
                </c:pt>
                <c:pt idx="6">
                  <c:v>0.23462458999999999</c:v>
                </c:pt>
                <c:pt idx="7">
                  <c:v>0.18532826999999999</c:v>
                </c:pt>
                <c:pt idx="8">
                  <c:v>0.1878068</c:v>
                </c:pt>
                <c:pt idx="9">
                  <c:v>0.21187167000000001</c:v>
                </c:pt>
                <c:pt idx="10">
                  <c:v>0.18069557999999999</c:v>
                </c:pt>
                <c:pt idx="11">
                  <c:v>0.12049252000000001</c:v>
                </c:pt>
                <c:pt idx="12">
                  <c:v>0.12908602</c:v>
                </c:pt>
                <c:pt idx="13">
                  <c:v>0.17076978000000001</c:v>
                </c:pt>
                <c:pt idx="14">
                  <c:v>0.16637009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33.922240700000003</c:v>
                </c:pt>
                <c:pt idx="1">
                  <c:v>33.984908400000002</c:v>
                </c:pt>
                <c:pt idx="2">
                  <c:v>34.737102</c:v>
                </c:pt>
                <c:pt idx="3">
                  <c:v>34.908215499999997</c:v>
                </c:pt>
                <c:pt idx="4">
                  <c:v>35.584903099999998</c:v>
                </c:pt>
                <c:pt idx="5">
                  <c:v>35.897002100000002</c:v>
                </c:pt>
                <c:pt idx="6">
                  <c:v>35.900243500000002</c:v>
                </c:pt>
                <c:pt idx="7">
                  <c:v>36.5014459</c:v>
                </c:pt>
                <c:pt idx="8">
                  <c:v>37.216481799999997</c:v>
                </c:pt>
                <c:pt idx="9">
                  <c:v>38.256605800000003</c:v>
                </c:pt>
                <c:pt idx="10">
                  <c:v>38.510318400000003</c:v>
                </c:pt>
                <c:pt idx="11">
                  <c:v>38.835307899999997</c:v>
                </c:pt>
                <c:pt idx="12">
                  <c:v>38.963480300000001</c:v>
                </c:pt>
                <c:pt idx="13">
                  <c:v>40.293787700000003</c:v>
                </c:pt>
                <c:pt idx="14">
                  <c:v>40.435543899999999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84.267236699999998</c:v>
                </c:pt>
                <c:pt idx="1">
                  <c:v>83.385701299999994</c:v>
                </c:pt>
                <c:pt idx="2">
                  <c:v>82.765325300000001</c:v>
                </c:pt>
                <c:pt idx="3">
                  <c:v>82.631928599999995</c:v>
                </c:pt>
                <c:pt idx="4">
                  <c:v>81.849028399999995</c:v>
                </c:pt>
                <c:pt idx="5">
                  <c:v>81.584563900000006</c:v>
                </c:pt>
                <c:pt idx="6">
                  <c:v>81.008245200000005</c:v>
                </c:pt>
                <c:pt idx="7">
                  <c:v>81.013295900000003</c:v>
                </c:pt>
                <c:pt idx="8">
                  <c:v>79.8677043</c:v>
                </c:pt>
                <c:pt idx="9">
                  <c:v>79.969220699999994</c:v>
                </c:pt>
                <c:pt idx="10">
                  <c:v>79.911090599999994</c:v>
                </c:pt>
                <c:pt idx="11">
                  <c:v>79.081482199999996</c:v>
                </c:pt>
                <c:pt idx="12">
                  <c:v>78.336953500000007</c:v>
                </c:pt>
                <c:pt idx="13">
                  <c:v>77.744309700000002</c:v>
                </c:pt>
                <c:pt idx="14">
                  <c:v>76.858362200000002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0.93909640000000005</c:v>
                </c:pt>
                <c:pt idx="1">
                  <c:v>1.1254896000000001</c:v>
                </c:pt>
                <c:pt idx="2">
                  <c:v>1.0607688</c:v>
                </c:pt>
                <c:pt idx="3">
                  <c:v>0.93813360000000001</c:v>
                </c:pt>
                <c:pt idx="4">
                  <c:v>1.0698414000000001</c:v>
                </c:pt>
                <c:pt idx="5">
                  <c:v>1.0599331000000001</c:v>
                </c:pt>
                <c:pt idx="6">
                  <c:v>1.0661016999999999</c:v>
                </c:pt>
                <c:pt idx="7">
                  <c:v>0.97375889999999998</c:v>
                </c:pt>
                <c:pt idx="8">
                  <c:v>1.0713359</c:v>
                </c:pt>
                <c:pt idx="9">
                  <c:v>1.0293021</c:v>
                </c:pt>
                <c:pt idx="10">
                  <c:v>1.0849255</c:v>
                </c:pt>
                <c:pt idx="11">
                  <c:v>1.0927865000000001</c:v>
                </c:pt>
                <c:pt idx="12">
                  <c:v>0.99056029999999995</c:v>
                </c:pt>
                <c:pt idx="13">
                  <c:v>1.1153681</c:v>
                </c:pt>
                <c:pt idx="14">
                  <c:v>1.0317065999999999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2.7803339999999999</c:v>
                </c:pt>
                <c:pt idx="1">
                  <c:v>2.9178145</c:v>
                </c:pt>
                <c:pt idx="2">
                  <c:v>2.6938768</c:v>
                </c:pt>
                <c:pt idx="3">
                  <c:v>2.8321554</c:v>
                </c:pt>
                <c:pt idx="4">
                  <c:v>3.2471535</c:v>
                </c:pt>
                <c:pt idx="5">
                  <c:v>3.3982752999999999</c:v>
                </c:pt>
                <c:pt idx="6">
                  <c:v>3.0828867</c:v>
                </c:pt>
                <c:pt idx="7">
                  <c:v>3.1610496000000001</c:v>
                </c:pt>
                <c:pt idx="8">
                  <c:v>3.4976221000000001</c:v>
                </c:pt>
                <c:pt idx="9">
                  <c:v>3.0665317999999999</c:v>
                </c:pt>
                <c:pt idx="10">
                  <c:v>2.7701657000000002</c:v>
                </c:pt>
                <c:pt idx="11">
                  <c:v>3.2601672000000002</c:v>
                </c:pt>
                <c:pt idx="12">
                  <c:v>3.2034520999999998</c:v>
                </c:pt>
                <c:pt idx="13">
                  <c:v>3.3007335000000002</c:v>
                </c:pt>
                <c:pt idx="14">
                  <c:v>3.4085972999999998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3.1158000000000002E-2</c:v>
                </c:pt>
                <c:pt idx="1">
                  <c:v>3.3356999999999998E-2</c:v>
                </c:pt>
                <c:pt idx="2">
                  <c:v>2.0038E-2</c:v>
                </c:pt>
                <c:pt idx="3">
                  <c:v>3.7227999999999997E-2</c:v>
                </c:pt>
                <c:pt idx="4">
                  <c:v>7.7850000000000003E-3</c:v>
                </c:pt>
                <c:pt idx="5">
                  <c:v>1.2258E-2</c:v>
                </c:pt>
                <c:pt idx="6">
                  <c:v>2.6223E-2</c:v>
                </c:pt>
                <c:pt idx="7">
                  <c:v>1.0203E-2</c:v>
                </c:pt>
                <c:pt idx="8">
                  <c:v>2.767E-2</c:v>
                </c:pt>
                <c:pt idx="9">
                  <c:v>1.9949999999999999E-2</c:v>
                </c:pt>
                <c:pt idx="10">
                  <c:v>2.3717999999999999E-2</c:v>
                </c:pt>
                <c:pt idx="11">
                  <c:v>1.2546E-2</c:v>
                </c:pt>
                <c:pt idx="12">
                  <c:v>3.1446000000000002E-2</c:v>
                </c:pt>
                <c:pt idx="13">
                  <c:v>2.0164999999999999E-2</c:v>
                </c:pt>
                <c:pt idx="14">
                  <c:v>3.1158999999999999E-2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4.2752070000000003E-2</c:v>
                </c:pt>
                <c:pt idx="1">
                  <c:v>5.1226300000000002E-2</c:v>
                </c:pt>
                <c:pt idx="2">
                  <c:v>3.0370299999999999E-2</c:v>
                </c:pt>
                <c:pt idx="3">
                  <c:v>5.3836729999999999E-2</c:v>
                </c:pt>
                <c:pt idx="4">
                  <c:v>3.2439099999999998E-2</c:v>
                </c:pt>
                <c:pt idx="5">
                  <c:v>3.7494230000000003E-2</c:v>
                </c:pt>
                <c:pt idx="6">
                  <c:v>6.7857200000000006E-2</c:v>
                </c:pt>
                <c:pt idx="7">
                  <c:v>3.6348560000000002E-2</c:v>
                </c:pt>
                <c:pt idx="8">
                  <c:v>3.5451789999999997E-2</c:v>
                </c:pt>
                <c:pt idx="9">
                  <c:v>4.7973929999999998E-2</c:v>
                </c:pt>
                <c:pt idx="10">
                  <c:v>2.5961290000000001E-2</c:v>
                </c:pt>
                <c:pt idx="11">
                  <c:v>2.1328779999999999E-2</c:v>
                </c:pt>
                <c:pt idx="12">
                  <c:v>4.8334219999999997E-2</c:v>
                </c:pt>
                <c:pt idx="13">
                  <c:v>3.4028179999999998E-2</c:v>
                </c:pt>
                <c:pt idx="14">
                  <c:v>4.626628E-2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11.939422499999999</c:v>
                </c:pt>
                <c:pt idx="1">
                  <c:v>12.4864116</c:v>
                </c:pt>
                <c:pt idx="2">
                  <c:v>13.429620699999999</c:v>
                </c:pt>
                <c:pt idx="3">
                  <c:v>13.506718100000001</c:v>
                </c:pt>
                <c:pt idx="4">
                  <c:v>13.7937522</c:v>
                </c:pt>
                <c:pt idx="5">
                  <c:v>13.9074758</c:v>
                </c:pt>
                <c:pt idx="6">
                  <c:v>14.7486859</c:v>
                </c:pt>
                <c:pt idx="7">
                  <c:v>14.8053439</c:v>
                </c:pt>
                <c:pt idx="8">
                  <c:v>15.500216200000001</c:v>
                </c:pt>
                <c:pt idx="9">
                  <c:v>15.867022</c:v>
                </c:pt>
                <c:pt idx="10">
                  <c:v>16.184139299999998</c:v>
                </c:pt>
                <c:pt idx="11">
                  <c:v>16.531688899999999</c:v>
                </c:pt>
                <c:pt idx="12">
                  <c:v>17.389253499999999</c:v>
                </c:pt>
                <c:pt idx="13">
                  <c:v>17.785395600000001</c:v>
                </c:pt>
                <c:pt idx="14">
                  <c:v>18.623908700000001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85.864508099999995</c:v>
                </c:pt>
                <c:pt idx="1">
                  <c:v>85.148244700000006</c:v>
                </c:pt>
                <c:pt idx="2">
                  <c:v>85.012504399999997</c:v>
                </c:pt>
                <c:pt idx="3">
                  <c:v>84.605914100000007</c:v>
                </c:pt>
                <c:pt idx="4">
                  <c:v>83.563285699999994</c:v>
                </c:pt>
                <c:pt idx="5">
                  <c:v>83.5916481</c:v>
                </c:pt>
                <c:pt idx="6">
                  <c:v>82.995026100000004</c:v>
                </c:pt>
                <c:pt idx="7">
                  <c:v>82.874983400000005</c:v>
                </c:pt>
                <c:pt idx="8">
                  <c:v>81.677842699999999</c:v>
                </c:pt>
                <c:pt idx="9">
                  <c:v>81.891097400000007</c:v>
                </c:pt>
                <c:pt idx="10">
                  <c:v>81.836070699999993</c:v>
                </c:pt>
                <c:pt idx="11">
                  <c:v>80.9168217</c:v>
                </c:pt>
                <c:pt idx="12">
                  <c:v>80.504841200000001</c:v>
                </c:pt>
                <c:pt idx="13">
                  <c:v>79.877928400000002</c:v>
                </c:pt>
                <c:pt idx="14">
                  <c:v>78.541109700000007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1.0090025</c:v>
                </c:pt>
                <c:pt idx="1">
                  <c:v>1.2368455</c:v>
                </c:pt>
                <c:pt idx="2">
                  <c:v>1.1295440000000001</c:v>
                </c:pt>
                <c:pt idx="3">
                  <c:v>1.0200046</c:v>
                </c:pt>
                <c:pt idx="4">
                  <c:v>1.1641627000000001</c:v>
                </c:pt>
                <c:pt idx="5">
                  <c:v>1.1950152999999999</c:v>
                </c:pt>
                <c:pt idx="6">
                  <c:v>1.0646606999999999</c:v>
                </c:pt>
                <c:pt idx="7">
                  <c:v>1.1543227</c:v>
                </c:pt>
                <c:pt idx="8">
                  <c:v>1.1473370000000001</c:v>
                </c:pt>
                <c:pt idx="9">
                  <c:v>1.1076813999999999</c:v>
                </c:pt>
                <c:pt idx="10">
                  <c:v>1.1769472000000001</c:v>
                </c:pt>
                <c:pt idx="11">
                  <c:v>1.1972383</c:v>
                </c:pt>
                <c:pt idx="12">
                  <c:v>1.0533851000000001</c:v>
                </c:pt>
                <c:pt idx="13">
                  <c:v>1.1779416</c:v>
                </c:pt>
                <c:pt idx="14">
                  <c:v>1.1442437999999999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2.6449672999999998</c:v>
                </c:pt>
                <c:pt idx="1">
                  <c:v>2.6508775</c:v>
                </c:pt>
                <c:pt idx="2">
                  <c:v>2.4111951</c:v>
                </c:pt>
                <c:pt idx="3">
                  <c:v>2.5481462000000001</c:v>
                </c:pt>
                <c:pt idx="4">
                  <c:v>3.0939041999999999</c:v>
                </c:pt>
                <c:pt idx="5">
                  <c:v>2.9916646</c:v>
                </c:pt>
                <c:pt idx="6">
                  <c:v>2.8470423999999999</c:v>
                </c:pt>
                <c:pt idx="7">
                  <c:v>2.8212193999999999</c:v>
                </c:pt>
                <c:pt idx="8">
                  <c:v>3.2504211999999999</c:v>
                </c:pt>
                <c:pt idx="9">
                  <c:v>2.8713801000000001</c:v>
                </c:pt>
                <c:pt idx="10">
                  <c:v>2.5126396999999998</c:v>
                </c:pt>
                <c:pt idx="11">
                  <c:v>2.9902392999999998</c:v>
                </c:pt>
                <c:pt idx="12">
                  <c:v>2.8346456999999998</c:v>
                </c:pt>
                <c:pt idx="13">
                  <c:v>3.1554356000000001</c:v>
                </c:pt>
                <c:pt idx="14">
                  <c:v>3.1982889999999999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2.5531999999999999E-2</c:v>
                </c:pt>
                <c:pt idx="1">
                  <c:v>2.9978999999999999E-2</c:v>
                </c:pt>
                <c:pt idx="2">
                  <c:v>1.9359000000000001E-2</c:v>
                </c:pt>
                <c:pt idx="3">
                  <c:v>3.8053999999999998E-2</c:v>
                </c:pt>
                <c:pt idx="4">
                  <c:v>1.3006999999999999E-2</c:v>
                </c:pt>
                <c:pt idx="5">
                  <c:v>4.9519999999999998E-3</c:v>
                </c:pt>
                <c:pt idx="6">
                  <c:v>5.7549999999999997E-3</c:v>
                </c:pt>
                <c:pt idx="7">
                  <c:v>2.3120000000000002E-2</c:v>
                </c:pt>
                <c:pt idx="8">
                  <c:v>2.3123000000000001E-2</c:v>
                </c:pt>
                <c:pt idx="9">
                  <c:v>1.8409999999999999E-2</c:v>
                </c:pt>
                <c:pt idx="10">
                  <c:v>2.0257000000000001E-2</c:v>
                </c:pt>
                <c:pt idx="11">
                  <c:v>1.2241999999999999E-2</c:v>
                </c:pt>
                <c:pt idx="12">
                  <c:v>2.4112000000000001E-2</c:v>
                </c:pt>
                <c:pt idx="13">
                  <c:v>1.6452000000000001E-2</c:v>
                </c:pt>
                <c:pt idx="14">
                  <c:v>2.9614000000000001E-2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3.6880129999999997E-2</c:v>
                </c:pt>
                <c:pt idx="1">
                  <c:v>4.381616E-2</c:v>
                </c:pt>
                <c:pt idx="2">
                  <c:v>2.726077E-2</c:v>
                </c:pt>
                <c:pt idx="3">
                  <c:v>5.297756E-2</c:v>
                </c:pt>
                <c:pt idx="4">
                  <c:v>3.3447610000000003E-2</c:v>
                </c:pt>
                <c:pt idx="5">
                  <c:v>2.9710319999999998E-2</c:v>
                </c:pt>
                <c:pt idx="6">
                  <c:v>2.8774609999999999E-2</c:v>
                </c:pt>
                <c:pt idx="7">
                  <c:v>6.7274479999999998E-2</c:v>
                </c:pt>
                <c:pt idx="8">
                  <c:v>2.6426189999999999E-2</c:v>
                </c:pt>
                <c:pt idx="9">
                  <c:v>4.050248E-2</c:v>
                </c:pt>
                <c:pt idx="10">
                  <c:v>2.315035E-2</c:v>
                </c:pt>
                <c:pt idx="11">
                  <c:v>2.040283E-2</c:v>
                </c:pt>
                <c:pt idx="12">
                  <c:v>4.1442189999999997E-2</c:v>
                </c:pt>
                <c:pt idx="13">
                  <c:v>2.4677549999999999E-2</c:v>
                </c:pt>
                <c:pt idx="14">
                  <c:v>3.7017229999999998E-2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10.419109600000001</c:v>
                </c:pt>
                <c:pt idx="1">
                  <c:v>10.890236700000001</c:v>
                </c:pt>
                <c:pt idx="2">
                  <c:v>11.400136699999999</c:v>
                </c:pt>
                <c:pt idx="3">
                  <c:v>11.734903299999999</c:v>
                </c:pt>
                <c:pt idx="4">
                  <c:v>12.132192399999999</c:v>
                </c:pt>
                <c:pt idx="5">
                  <c:v>12.187010000000001</c:v>
                </c:pt>
                <c:pt idx="6">
                  <c:v>13.058741299999999</c:v>
                </c:pt>
                <c:pt idx="7">
                  <c:v>13.0590802</c:v>
                </c:pt>
                <c:pt idx="8">
                  <c:v>13.87485</c:v>
                </c:pt>
                <c:pt idx="9">
                  <c:v>14.0709284</c:v>
                </c:pt>
                <c:pt idx="10">
                  <c:v>14.4309355</c:v>
                </c:pt>
                <c:pt idx="11">
                  <c:v>14.863056200000001</c:v>
                </c:pt>
                <c:pt idx="12">
                  <c:v>15.541574000000001</c:v>
                </c:pt>
                <c:pt idx="13">
                  <c:v>15.747565099999999</c:v>
                </c:pt>
                <c:pt idx="14">
                  <c:v>17.049726499999998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84.163543270000005</c:v>
                </c:pt>
                <c:pt idx="1">
                  <c:v>57.521247320000001</c:v>
                </c:pt>
                <c:pt idx="2">
                  <c:v>57.326485150000003</c:v>
                </c:pt>
                <c:pt idx="3">
                  <c:v>57.11839466</c:v>
                </c:pt>
                <c:pt idx="4">
                  <c:v>57.071811529999998</c:v>
                </c:pt>
                <c:pt idx="5">
                  <c:v>55.996284520000003</c:v>
                </c:pt>
                <c:pt idx="6">
                  <c:v>55.512604840000002</c:v>
                </c:pt>
                <c:pt idx="7">
                  <c:v>54.907248619999997</c:v>
                </c:pt>
                <c:pt idx="8">
                  <c:v>53.914336599999999</c:v>
                </c:pt>
                <c:pt idx="9">
                  <c:v>53.272345850000001</c:v>
                </c:pt>
                <c:pt idx="10">
                  <c:v>52.964122570000001</c:v>
                </c:pt>
                <c:pt idx="11">
                  <c:v>52.52818079</c:v>
                </c:pt>
                <c:pt idx="12">
                  <c:v>51.762435549999999</c:v>
                </c:pt>
                <c:pt idx="13">
                  <c:v>51.252771510000002</c:v>
                </c:pt>
                <c:pt idx="14">
                  <c:v>45.633216670000003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59.852177099999999</c:v>
                </c:pt>
                <c:pt idx="1">
                  <c:v>58.900698599999998</c:v>
                </c:pt>
                <c:pt idx="2">
                  <c:v>58.745517100000001</c:v>
                </c:pt>
                <c:pt idx="3">
                  <c:v>57.6109741</c:v>
                </c:pt>
                <c:pt idx="4">
                  <c:v>57.431604399999998</c:v>
                </c:pt>
                <c:pt idx="5">
                  <c:v>57.071811500000003</c:v>
                </c:pt>
                <c:pt idx="6">
                  <c:v>56.649031100000002</c:v>
                </c:pt>
                <c:pt idx="7">
                  <c:v>55.377771299999999</c:v>
                </c:pt>
                <c:pt idx="8">
                  <c:v>55.319435400000003</c:v>
                </c:pt>
                <c:pt idx="9">
                  <c:v>55.115796799999998</c:v>
                </c:pt>
                <c:pt idx="10">
                  <c:v>54.980890600000002</c:v>
                </c:pt>
                <c:pt idx="11">
                  <c:v>54.644093699999999</c:v>
                </c:pt>
                <c:pt idx="12">
                  <c:v>53.859983900000003</c:v>
                </c:pt>
                <c:pt idx="13">
                  <c:v>52.770712400000001</c:v>
                </c:pt>
                <c:pt idx="14">
                  <c:v>52.516644900000003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10.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74EB83EC-003D-406B-90EE-B0115BA9E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254892"/>
              </p:ext>
            </p:extLst>
          </p:nvPr>
        </p:nvGraphicFramePr>
        <p:xfrm>
          <a:off x="838198" y="1237129"/>
          <a:ext cx="10515604" cy="493984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69766427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6505881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7400610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0521119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2963250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4612125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2679483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5147627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9214598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06938661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3139848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9070923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20506479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2884557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8644113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08011813"/>
                    </a:ext>
                  </a:extLst>
                </a:gridCol>
              </a:tblGrid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279446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359830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728228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94776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037934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13912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026306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768988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26209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739480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498193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803331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956159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311134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205367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78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7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10.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9190527-872A-4A40-AF30-7DDBDEFBB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098060"/>
              </p:ext>
            </p:extLst>
          </p:nvPr>
        </p:nvGraphicFramePr>
        <p:xfrm>
          <a:off x="838198" y="1264023"/>
          <a:ext cx="10515604" cy="491294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4931657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7890458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3847776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65442423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17306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8703197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15398457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3744553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203091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27941878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0909704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9848464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1774643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4088686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964579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21844226"/>
                    </a:ext>
                  </a:extLst>
                </a:gridCol>
              </a:tblGrid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2609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687199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60695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203022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9754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94038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67 415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34586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027908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633253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842698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54 777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06992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50642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98 880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828324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107 258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867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19651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82 008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450 359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1 330 411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79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B10EFA-BA74-484F-8A79-2EA51DF82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071" y="1855694"/>
            <a:ext cx="8570258" cy="46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10.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041025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115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16,4/den)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105.495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103.587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9.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243316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60+ k 9.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335 765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174 602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2 783 787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156 815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210 531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312 003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159 409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171 721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315304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65+ k 9.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105 748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260 178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253 111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2 158 322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241 897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132 715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346544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33680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1 123 654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687 567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315 756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6 107 698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330 961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282 477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161 049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238 558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309 043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432 719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626 574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270 643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637 951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9. 10.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51,00–54,99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99094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56,00–58,99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304 559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823 430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784 302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370 756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316 335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6 107 698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334 819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289 546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451 962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658 814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241 787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312 452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629 467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331 129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9. 10.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95 405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317373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10.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8A8F5955-CE88-4C89-8905-C0A8B2A78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531060"/>
              </p:ext>
            </p:extLst>
          </p:nvPr>
        </p:nvGraphicFramePr>
        <p:xfrm>
          <a:off x="838198" y="1308847"/>
          <a:ext cx="10515604" cy="486811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21323814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266939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6934466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70434782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8989829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0761604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15013272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403847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4407897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86645538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668035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0450174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1152919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0725990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5829268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01931933"/>
                    </a:ext>
                  </a:extLst>
                </a:gridCol>
              </a:tblGrid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5840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233 448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154 368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142 889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2 184 400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22489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1 242 956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47723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89010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19285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05245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42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466 980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92086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365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524 568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6947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16081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101 517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82 217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1 334 176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03492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54071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94 843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94187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72 753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104 869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1 214 949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70844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916 034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1 069 106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1 179 713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946 441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949 724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917 545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1 063 769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1 758 619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726 070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11 886 620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530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10.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E983513-9F17-46C3-BD02-E7914E36F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539110"/>
              </p:ext>
            </p:extLst>
          </p:nvPr>
        </p:nvGraphicFramePr>
        <p:xfrm>
          <a:off x="838198" y="1228165"/>
          <a:ext cx="10515604" cy="494880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93302387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3296989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1238286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73600254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562035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1997661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11035898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6354534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101326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75227847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375320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5153499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1650250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4844943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6550366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0055993"/>
                    </a:ext>
                  </a:extLst>
                </a:gridCol>
              </a:tblGrid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22536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1 101 238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516005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61 985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149617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66087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968699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52915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349856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223693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137055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42 478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81619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48707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58 004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72073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801786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76417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59 290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94 983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615 961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63479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596 999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481 744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700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7268</TotalTime>
  <Words>2450</Words>
  <Application>Microsoft Office PowerPoint</Application>
  <PresentationFormat>Širokoúhlá obrazovka</PresentationFormat>
  <Paragraphs>1195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10. 10. 2021</vt:lpstr>
      <vt:lpstr>Stav očkování obyvatel v ČR k 9. 10. 2021</vt:lpstr>
      <vt:lpstr>Stav očkování obyvatel ve věku 60+ k 9. 10. 2021</vt:lpstr>
      <vt:lpstr>Stav očkování obyvatel ve věku 65+ k 9. 10. 2021</vt:lpstr>
      <vt:lpstr>Očkovaní v krajích (podle místa podání)</vt:lpstr>
      <vt:lpstr>Očkovaní v krajích (podle místa bydliště)</vt:lpstr>
      <vt:lpstr>Počet podaných dávek k 10. 10. 2021</vt:lpstr>
      <vt:lpstr>Ukončené očkování k 10. 10. 2021</vt:lpstr>
      <vt:lpstr>Posilující očkování k 10. 10. 2021</vt:lpstr>
      <vt:lpstr>Praktičtí lékaři – dávky k 10. 10.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395</cp:revision>
  <cp:lastPrinted>2021-07-19T08:31:38Z</cp:lastPrinted>
  <dcterms:created xsi:type="dcterms:W3CDTF">2021-01-14T19:24:21Z</dcterms:created>
  <dcterms:modified xsi:type="dcterms:W3CDTF">2021-10-12T17:08:49Z</dcterms:modified>
</cp:coreProperties>
</file>