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176" r:id="rId5"/>
    <p:sldId id="2267" r:id="rId6"/>
    <p:sldId id="2268" r:id="rId7"/>
    <p:sldId id="2216" r:id="rId8"/>
    <p:sldId id="2217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59.256718999999997</c:v>
                </c:pt>
                <c:pt idx="1">
                  <c:v>58.135604000000001</c:v>
                </c:pt>
                <c:pt idx="2">
                  <c:v>56.743699700000001</c:v>
                </c:pt>
                <c:pt idx="3">
                  <c:v>57.861827400000003</c:v>
                </c:pt>
                <c:pt idx="4">
                  <c:v>56.996259799999997</c:v>
                </c:pt>
                <c:pt idx="5">
                  <c:v>56.308714000000002</c:v>
                </c:pt>
                <c:pt idx="6">
                  <c:v>55.9619383</c:v>
                </c:pt>
                <c:pt idx="7">
                  <c:v>54.711431099999999</c:v>
                </c:pt>
                <c:pt idx="8">
                  <c:v>53.940552699999998</c:v>
                </c:pt>
                <c:pt idx="9">
                  <c:v>54.585901700000001</c:v>
                </c:pt>
                <c:pt idx="10">
                  <c:v>53.207703899999998</c:v>
                </c:pt>
                <c:pt idx="11">
                  <c:v>54.251630499999997</c:v>
                </c:pt>
                <c:pt idx="12">
                  <c:v>54.395073500000002</c:v>
                </c:pt>
                <c:pt idx="13">
                  <c:v>52.167275600000004</c:v>
                </c:pt>
                <c:pt idx="14">
                  <c:v>51.899695800000003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0.73852519999999999</c:v>
                </c:pt>
                <c:pt idx="1">
                  <c:v>0.97525249999999997</c:v>
                </c:pt>
                <c:pt idx="2">
                  <c:v>0.83877539999999995</c:v>
                </c:pt>
                <c:pt idx="3">
                  <c:v>1.0932645000000001</c:v>
                </c:pt>
                <c:pt idx="4">
                  <c:v>0.76979140000000001</c:v>
                </c:pt>
                <c:pt idx="5">
                  <c:v>0.95298190000000005</c:v>
                </c:pt>
                <c:pt idx="6">
                  <c:v>0.84748769999999995</c:v>
                </c:pt>
                <c:pt idx="7">
                  <c:v>0.81991979999999998</c:v>
                </c:pt>
                <c:pt idx="8">
                  <c:v>0.86648769999999997</c:v>
                </c:pt>
                <c:pt idx="9">
                  <c:v>0.90782910000000006</c:v>
                </c:pt>
                <c:pt idx="10">
                  <c:v>0.80914430000000004</c:v>
                </c:pt>
                <c:pt idx="11">
                  <c:v>0.85097389999999995</c:v>
                </c:pt>
                <c:pt idx="12">
                  <c:v>0.87574359999999996</c:v>
                </c:pt>
                <c:pt idx="13">
                  <c:v>0.7747096</c:v>
                </c:pt>
                <c:pt idx="14">
                  <c:v>0.77776829999999997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5.7557010999999996</c:v>
                </c:pt>
                <c:pt idx="1">
                  <c:v>6.4665375000000003</c:v>
                </c:pt>
                <c:pt idx="2">
                  <c:v>7.3220371000000002</c:v>
                </c:pt>
                <c:pt idx="3">
                  <c:v>5.6496820000000003</c:v>
                </c:pt>
                <c:pt idx="4">
                  <c:v>6.2723855999999998</c:v>
                </c:pt>
                <c:pt idx="5">
                  <c:v>6.4391455999999998</c:v>
                </c:pt>
                <c:pt idx="6">
                  <c:v>6.8541775999999999</c:v>
                </c:pt>
                <c:pt idx="7">
                  <c:v>7.6351806</c:v>
                </c:pt>
                <c:pt idx="8">
                  <c:v>7.5723881000000004</c:v>
                </c:pt>
                <c:pt idx="9">
                  <c:v>5.8969111999999999</c:v>
                </c:pt>
                <c:pt idx="10">
                  <c:v>7.0178704999999999</c:v>
                </c:pt>
                <c:pt idx="11">
                  <c:v>5.8978354</c:v>
                </c:pt>
                <c:pt idx="12">
                  <c:v>5.5398230000000002</c:v>
                </c:pt>
                <c:pt idx="13">
                  <c:v>6.6176013999999999</c:v>
                </c:pt>
                <c:pt idx="14">
                  <c:v>6.7084099000000004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8.5486999999999994E-2</c:v>
                </c:pt>
                <c:pt idx="1">
                  <c:v>0.123534</c:v>
                </c:pt>
                <c:pt idx="2">
                  <c:v>6.4088000000000006E-2</c:v>
                </c:pt>
                <c:pt idx="3">
                  <c:v>9.2053999999999997E-2</c:v>
                </c:pt>
                <c:pt idx="4">
                  <c:v>0.11824999999999999</c:v>
                </c:pt>
                <c:pt idx="5">
                  <c:v>0.11447599999999999</c:v>
                </c:pt>
                <c:pt idx="6">
                  <c:v>7.6644000000000004E-2</c:v>
                </c:pt>
                <c:pt idx="7">
                  <c:v>5.5847000000000001E-2</c:v>
                </c:pt>
                <c:pt idx="8">
                  <c:v>9.0625999999999998E-2</c:v>
                </c:pt>
                <c:pt idx="9">
                  <c:v>0.113953</c:v>
                </c:pt>
                <c:pt idx="10">
                  <c:v>6.4642000000000005E-2</c:v>
                </c:pt>
                <c:pt idx="11">
                  <c:v>5.3867999999999999E-2</c:v>
                </c:pt>
                <c:pt idx="12">
                  <c:v>7.7384999999999995E-2</c:v>
                </c:pt>
                <c:pt idx="13">
                  <c:v>0.109739</c:v>
                </c:pt>
                <c:pt idx="14">
                  <c:v>9.1510999999999995E-2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0.24761620000000001</c:v>
                </c:pt>
                <c:pt idx="1">
                  <c:v>0.21859846999999999</c:v>
                </c:pt>
                <c:pt idx="2">
                  <c:v>0.17283856</c:v>
                </c:pt>
                <c:pt idx="3">
                  <c:v>0.16358521000000001</c:v>
                </c:pt>
                <c:pt idx="4">
                  <c:v>0.26649014999999998</c:v>
                </c:pt>
                <c:pt idx="5">
                  <c:v>0.23440966999999999</c:v>
                </c:pt>
                <c:pt idx="6">
                  <c:v>0.19778662</c:v>
                </c:pt>
                <c:pt idx="7">
                  <c:v>0.19929005</c:v>
                </c:pt>
                <c:pt idx="8">
                  <c:v>0.19571683000000001</c:v>
                </c:pt>
                <c:pt idx="9">
                  <c:v>0.21848118</c:v>
                </c:pt>
                <c:pt idx="10">
                  <c:v>0.11945825</c:v>
                </c:pt>
                <c:pt idx="11">
                  <c:v>0.19024176000000001</c:v>
                </c:pt>
                <c:pt idx="12">
                  <c:v>0.13084286000000001</c:v>
                </c:pt>
                <c:pt idx="13">
                  <c:v>0.18082986000000001</c:v>
                </c:pt>
                <c:pt idx="14">
                  <c:v>0.17033506000000001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33.915951999999997</c:v>
                </c:pt>
                <c:pt idx="1">
                  <c:v>34.080473699999999</c:v>
                </c:pt>
                <c:pt idx="2">
                  <c:v>34.858561000000002</c:v>
                </c:pt>
                <c:pt idx="3">
                  <c:v>35.139586700000002</c:v>
                </c:pt>
                <c:pt idx="4">
                  <c:v>35.576822999999997</c:v>
                </c:pt>
                <c:pt idx="5">
                  <c:v>35.950272599999998</c:v>
                </c:pt>
                <c:pt idx="6">
                  <c:v>36.061965200000003</c:v>
                </c:pt>
                <c:pt idx="7">
                  <c:v>36.578331300000002</c:v>
                </c:pt>
                <c:pt idx="8">
                  <c:v>37.334228299999999</c:v>
                </c:pt>
                <c:pt idx="9">
                  <c:v>38.276924000000001</c:v>
                </c:pt>
                <c:pt idx="10">
                  <c:v>38.781181099999998</c:v>
                </c:pt>
                <c:pt idx="11">
                  <c:v>38.755450699999997</c:v>
                </c:pt>
                <c:pt idx="12">
                  <c:v>38.9811324</c:v>
                </c:pt>
                <c:pt idx="13">
                  <c:v>40.149844799999997</c:v>
                </c:pt>
                <c:pt idx="14">
                  <c:v>40.352279500000002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84.425926599999997</c:v>
                </c:pt>
                <c:pt idx="1">
                  <c:v>83.550697700000001</c:v>
                </c:pt>
                <c:pt idx="2">
                  <c:v>82.904652900000002</c:v>
                </c:pt>
                <c:pt idx="3">
                  <c:v>82.761938599999993</c:v>
                </c:pt>
                <c:pt idx="4">
                  <c:v>81.975540899999999</c:v>
                </c:pt>
                <c:pt idx="5">
                  <c:v>81.734540800000005</c:v>
                </c:pt>
                <c:pt idx="6">
                  <c:v>81.155203299999997</c:v>
                </c:pt>
                <c:pt idx="7">
                  <c:v>81.158052499999997</c:v>
                </c:pt>
                <c:pt idx="8">
                  <c:v>79.995676599999996</c:v>
                </c:pt>
                <c:pt idx="9">
                  <c:v>80.123592299999999</c:v>
                </c:pt>
                <c:pt idx="10">
                  <c:v>80.040255999999999</c:v>
                </c:pt>
                <c:pt idx="11">
                  <c:v>79.213846099999998</c:v>
                </c:pt>
                <c:pt idx="12">
                  <c:v>78.479044500000001</c:v>
                </c:pt>
                <c:pt idx="13">
                  <c:v>77.864038500000007</c:v>
                </c:pt>
                <c:pt idx="14">
                  <c:v>77.029578900000004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0.87025830000000004</c:v>
                </c:pt>
                <c:pt idx="1">
                  <c:v>1.0784328000000001</c:v>
                </c:pt>
                <c:pt idx="2">
                  <c:v>1.0454270999999999</c:v>
                </c:pt>
                <c:pt idx="3">
                  <c:v>0.90147880000000002</c:v>
                </c:pt>
                <c:pt idx="4">
                  <c:v>1.0516755</c:v>
                </c:pt>
                <c:pt idx="5">
                  <c:v>1.0094601000000001</c:v>
                </c:pt>
                <c:pt idx="6">
                  <c:v>1.025258</c:v>
                </c:pt>
                <c:pt idx="7">
                  <c:v>0.92210570000000003</c:v>
                </c:pt>
                <c:pt idx="8">
                  <c:v>1.0376135</c:v>
                </c:pt>
                <c:pt idx="9">
                  <c:v>0.99035300000000004</c:v>
                </c:pt>
                <c:pt idx="10">
                  <c:v>1.0522335</c:v>
                </c:pt>
                <c:pt idx="11">
                  <c:v>1.0651845</c:v>
                </c:pt>
                <c:pt idx="12">
                  <c:v>0.94047899999999995</c:v>
                </c:pt>
                <c:pt idx="13">
                  <c:v>1.0687369</c:v>
                </c:pt>
                <c:pt idx="14">
                  <c:v>0.97190659999999995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2.6470055000000001</c:v>
                </c:pt>
                <c:pt idx="1">
                  <c:v>2.6837222000000001</c:v>
                </c:pt>
                <c:pt idx="2">
                  <c:v>2.4812846999999998</c:v>
                </c:pt>
                <c:pt idx="3">
                  <c:v>2.6591906000000001</c:v>
                </c:pt>
                <c:pt idx="4">
                  <c:v>3.0051578000000001</c:v>
                </c:pt>
                <c:pt idx="5">
                  <c:v>3.2180144999999998</c:v>
                </c:pt>
                <c:pt idx="6">
                  <c:v>2.9094538999999999</c:v>
                </c:pt>
                <c:pt idx="7">
                  <c:v>2.9314798</c:v>
                </c:pt>
                <c:pt idx="8">
                  <c:v>3.2728058999999998</c:v>
                </c:pt>
                <c:pt idx="9">
                  <c:v>2.8722610999999998</c:v>
                </c:pt>
                <c:pt idx="10">
                  <c:v>2.6615129</c:v>
                </c:pt>
                <c:pt idx="11">
                  <c:v>3.1679515999999999</c:v>
                </c:pt>
                <c:pt idx="12">
                  <c:v>3.0869841</c:v>
                </c:pt>
                <c:pt idx="13">
                  <c:v>3.0259874</c:v>
                </c:pt>
                <c:pt idx="14">
                  <c:v>3.3116585000000001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2.6811000000000001E-2</c:v>
                </c:pt>
                <c:pt idx="1">
                  <c:v>3.4548000000000002E-2</c:v>
                </c:pt>
                <c:pt idx="2">
                  <c:v>2.1291000000000001E-2</c:v>
                </c:pt>
                <c:pt idx="3">
                  <c:v>3.8372999999999997E-2</c:v>
                </c:pt>
                <c:pt idx="4">
                  <c:v>1.1029000000000001E-2</c:v>
                </c:pt>
                <c:pt idx="5">
                  <c:v>1.5141999999999999E-2</c:v>
                </c:pt>
                <c:pt idx="6">
                  <c:v>2.8882000000000001E-2</c:v>
                </c:pt>
                <c:pt idx="7">
                  <c:v>1.4666999999999999E-2</c:v>
                </c:pt>
                <c:pt idx="8">
                  <c:v>2.5076000000000001E-2</c:v>
                </c:pt>
                <c:pt idx="9">
                  <c:v>2.6124000000000001E-2</c:v>
                </c:pt>
                <c:pt idx="10">
                  <c:v>2.6602000000000001E-2</c:v>
                </c:pt>
                <c:pt idx="11">
                  <c:v>1.882E-2</c:v>
                </c:pt>
                <c:pt idx="12">
                  <c:v>3.6686999999999997E-2</c:v>
                </c:pt>
                <c:pt idx="13">
                  <c:v>1.8905000000000002E-2</c:v>
                </c:pt>
                <c:pt idx="14">
                  <c:v>3.5249999999999997E-2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5.5070470000000003E-2</c:v>
                </c:pt>
                <c:pt idx="1">
                  <c:v>5.2119789999999999E-2</c:v>
                </c:pt>
                <c:pt idx="2">
                  <c:v>3.5379830000000001E-2</c:v>
                </c:pt>
                <c:pt idx="3">
                  <c:v>6.0136769999999999E-2</c:v>
                </c:pt>
                <c:pt idx="4">
                  <c:v>2.9195189999999999E-2</c:v>
                </c:pt>
                <c:pt idx="5">
                  <c:v>4.1099450000000003E-2</c:v>
                </c:pt>
                <c:pt idx="6">
                  <c:v>7.5760110000000006E-2</c:v>
                </c:pt>
                <c:pt idx="7">
                  <c:v>3.25224E-2</c:v>
                </c:pt>
                <c:pt idx="8">
                  <c:v>3.8910510000000002E-2</c:v>
                </c:pt>
                <c:pt idx="9">
                  <c:v>5.6048750000000001E-2</c:v>
                </c:pt>
                <c:pt idx="10">
                  <c:v>2.6602310000000001E-2</c:v>
                </c:pt>
                <c:pt idx="11">
                  <c:v>1.8819510000000001E-2</c:v>
                </c:pt>
                <c:pt idx="12">
                  <c:v>4.484018E-2</c:v>
                </c:pt>
                <c:pt idx="13">
                  <c:v>3.9069390000000002E-2</c:v>
                </c:pt>
                <c:pt idx="14">
                  <c:v>4.7210490000000001E-2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11.9749284</c:v>
                </c:pt>
                <c:pt idx="1">
                  <c:v>12.6004795</c:v>
                </c:pt>
                <c:pt idx="2">
                  <c:v>13.511965</c:v>
                </c:pt>
                <c:pt idx="3">
                  <c:v>13.5788823</c:v>
                </c:pt>
                <c:pt idx="4">
                  <c:v>13.9274013</c:v>
                </c:pt>
                <c:pt idx="5">
                  <c:v>13.9817432</c:v>
                </c:pt>
                <c:pt idx="6">
                  <c:v>14.8054431</c:v>
                </c:pt>
                <c:pt idx="7">
                  <c:v>14.941172699999999</c:v>
                </c:pt>
                <c:pt idx="8">
                  <c:v>15.629917900000001</c:v>
                </c:pt>
                <c:pt idx="9">
                  <c:v>15.931620499999999</c:v>
                </c:pt>
                <c:pt idx="10">
                  <c:v>16.192793000000002</c:v>
                </c:pt>
                <c:pt idx="11">
                  <c:v>16.515378699999999</c:v>
                </c:pt>
                <c:pt idx="12">
                  <c:v>17.4119648</c:v>
                </c:pt>
                <c:pt idx="13">
                  <c:v>17.9832632</c:v>
                </c:pt>
                <c:pt idx="14">
                  <c:v>18.604395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86.012028599999994</c:v>
                </c:pt>
                <c:pt idx="1">
                  <c:v>85.312363099999999</c:v>
                </c:pt>
                <c:pt idx="2">
                  <c:v>85.143672100000003</c:v>
                </c:pt>
                <c:pt idx="3">
                  <c:v>84.729777100000007</c:v>
                </c:pt>
                <c:pt idx="4">
                  <c:v>83.705438000000001</c:v>
                </c:pt>
                <c:pt idx="5">
                  <c:v>83.731946899999997</c:v>
                </c:pt>
                <c:pt idx="6">
                  <c:v>83.015509300000005</c:v>
                </c:pt>
                <c:pt idx="7">
                  <c:v>83.131500000000003</c:v>
                </c:pt>
                <c:pt idx="8">
                  <c:v>81.797861699999999</c:v>
                </c:pt>
                <c:pt idx="9">
                  <c:v>82.043288599999997</c:v>
                </c:pt>
                <c:pt idx="10">
                  <c:v>81.958023499999996</c:v>
                </c:pt>
                <c:pt idx="11">
                  <c:v>81.038422600000004</c:v>
                </c:pt>
                <c:pt idx="12">
                  <c:v>80.638209700000004</c:v>
                </c:pt>
                <c:pt idx="13">
                  <c:v>79.991445100000007</c:v>
                </c:pt>
                <c:pt idx="14">
                  <c:v>78.701929000000007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0.94091610000000003</c:v>
                </c:pt>
                <c:pt idx="1">
                  <c:v>1.1876485000000001</c:v>
                </c:pt>
                <c:pt idx="2">
                  <c:v>1.1196668999999999</c:v>
                </c:pt>
                <c:pt idx="3">
                  <c:v>0.99015810000000004</c:v>
                </c:pt>
                <c:pt idx="4">
                  <c:v>1.1214241</c:v>
                </c:pt>
                <c:pt idx="5">
                  <c:v>1.1694313999999999</c:v>
                </c:pt>
                <c:pt idx="6">
                  <c:v>1.1141989000000001</c:v>
                </c:pt>
                <c:pt idx="7">
                  <c:v>1.0161549000000001</c:v>
                </c:pt>
                <c:pt idx="8">
                  <c:v>1.1054955</c:v>
                </c:pt>
                <c:pt idx="9">
                  <c:v>1.0647241999999999</c:v>
                </c:pt>
                <c:pt idx="10">
                  <c:v>1.1484227</c:v>
                </c:pt>
                <c:pt idx="11">
                  <c:v>1.1670421</c:v>
                </c:pt>
                <c:pt idx="12">
                  <c:v>1.002901</c:v>
                </c:pt>
                <c:pt idx="13">
                  <c:v>1.1351671000000001</c:v>
                </c:pt>
                <c:pt idx="14">
                  <c:v>1.0809032000000001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2.5418919999999998</c:v>
                </c:pt>
                <c:pt idx="1">
                  <c:v>2.4540891</c:v>
                </c:pt>
                <c:pt idx="2">
                  <c:v>2.2413091000000001</c:v>
                </c:pt>
                <c:pt idx="3">
                  <c:v>2.3869750000000001</c:v>
                </c:pt>
                <c:pt idx="4">
                  <c:v>2.9591845999999999</c:v>
                </c:pt>
                <c:pt idx="5">
                  <c:v>2.7680118999999999</c:v>
                </c:pt>
                <c:pt idx="6">
                  <c:v>2.6716587999999999</c:v>
                </c:pt>
                <c:pt idx="7">
                  <c:v>2.6439758000000002</c:v>
                </c:pt>
                <c:pt idx="8">
                  <c:v>3.0500226000000001</c:v>
                </c:pt>
                <c:pt idx="9">
                  <c:v>2.6928010000000002</c:v>
                </c:pt>
                <c:pt idx="10">
                  <c:v>2.4167310999999998</c:v>
                </c:pt>
                <c:pt idx="11">
                  <c:v>2.9102602000000002</c:v>
                </c:pt>
                <c:pt idx="12">
                  <c:v>2.7434729</c:v>
                </c:pt>
                <c:pt idx="13">
                  <c:v>2.8971439999999999</c:v>
                </c:pt>
                <c:pt idx="14">
                  <c:v>3.1115040999999999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2.0804E-2</c:v>
                </c:pt>
                <c:pt idx="1">
                  <c:v>2.8441999999999999E-2</c:v>
                </c:pt>
                <c:pt idx="2">
                  <c:v>1.8173999999999999E-2</c:v>
                </c:pt>
                <c:pt idx="3">
                  <c:v>3.4322999999999999E-2</c:v>
                </c:pt>
                <c:pt idx="4">
                  <c:v>1.022E-2</c:v>
                </c:pt>
                <c:pt idx="5">
                  <c:v>9.0779999999999993E-3</c:v>
                </c:pt>
                <c:pt idx="6">
                  <c:v>2.3675999999999999E-2</c:v>
                </c:pt>
                <c:pt idx="7">
                  <c:v>9.0430000000000007E-3</c:v>
                </c:pt>
                <c:pt idx="8">
                  <c:v>2.5325E-2</c:v>
                </c:pt>
                <c:pt idx="9">
                  <c:v>2.2706E-2</c:v>
                </c:pt>
                <c:pt idx="10">
                  <c:v>2.0670000000000001E-2</c:v>
                </c:pt>
                <c:pt idx="11">
                  <c:v>1.3058E-2</c:v>
                </c:pt>
                <c:pt idx="12">
                  <c:v>3.1647000000000002E-2</c:v>
                </c:pt>
                <c:pt idx="13">
                  <c:v>1.3161000000000001E-2</c:v>
                </c:pt>
                <c:pt idx="14">
                  <c:v>3.1259000000000002E-2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4.5390930000000003E-2</c:v>
                </c:pt>
                <c:pt idx="1">
                  <c:v>4.4200509999999998E-2</c:v>
                </c:pt>
                <c:pt idx="2">
                  <c:v>3.160669E-2</c:v>
                </c:pt>
                <c:pt idx="3">
                  <c:v>5.297756E-2</c:v>
                </c:pt>
                <c:pt idx="4">
                  <c:v>3.530581E-2</c:v>
                </c:pt>
                <c:pt idx="5">
                  <c:v>2.3108030000000002E-2</c:v>
                </c:pt>
                <c:pt idx="6">
                  <c:v>7.7421260000000006E-2</c:v>
                </c:pt>
                <c:pt idx="7">
                  <c:v>2.630822E-2</c:v>
                </c:pt>
                <c:pt idx="8">
                  <c:v>3.1931639999999997E-2</c:v>
                </c:pt>
                <c:pt idx="9">
                  <c:v>4.8480240000000001E-2</c:v>
                </c:pt>
                <c:pt idx="10">
                  <c:v>2.4803950000000002E-2</c:v>
                </c:pt>
                <c:pt idx="11">
                  <c:v>1.877061E-2</c:v>
                </c:pt>
                <c:pt idx="12">
                  <c:v>3.8428209999999997E-2</c:v>
                </c:pt>
                <c:pt idx="13">
                  <c:v>2.7967889999999999E-2</c:v>
                </c:pt>
                <c:pt idx="14">
                  <c:v>4.0718959999999998E-2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10.4389681</c:v>
                </c:pt>
                <c:pt idx="1">
                  <c:v>10.9732568</c:v>
                </c:pt>
                <c:pt idx="2">
                  <c:v>11.445571299999999</c:v>
                </c:pt>
                <c:pt idx="3">
                  <c:v>11.805788700000001</c:v>
                </c:pt>
                <c:pt idx="4">
                  <c:v>12.168427299999999</c:v>
                </c:pt>
                <c:pt idx="5">
                  <c:v>12.298423700000001</c:v>
                </c:pt>
                <c:pt idx="6">
                  <c:v>13.097536</c:v>
                </c:pt>
                <c:pt idx="7">
                  <c:v>13.1730176</c:v>
                </c:pt>
                <c:pt idx="8">
                  <c:v>13.9893635</c:v>
                </c:pt>
                <c:pt idx="9">
                  <c:v>14.1280001</c:v>
                </c:pt>
                <c:pt idx="10">
                  <c:v>14.4313489</c:v>
                </c:pt>
                <c:pt idx="11">
                  <c:v>14.8524467</c:v>
                </c:pt>
                <c:pt idx="12">
                  <c:v>15.545341499999999</c:v>
                </c:pt>
                <c:pt idx="13">
                  <c:v>15.935114499999999</c:v>
                </c:pt>
                <c:pt idx="14">
                  <c:v>17.033685699999999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84.563068689999994</c:v>
                </c:pt>
                <c:pt idx="1">
                  <c:v>57.699692220000003</c:v>
                </c:pt>
                <c:pt idx="2">
                  <c:v>57.475903359999997</c:v>
                </c:pt>
                <c:pt idx="3">
                  <c:v>57.264303839999997</c:v>
                </c:pt>
                <c:pt idx="4">
                  <c:v>57.261695879999998</c:v>
                </c:pt>
                <c:pt idx="5">
                  <c:v>56.166323490000003</c:v>
                </c:pt>
                <c:pt idx="6">
                  <c:v>55.639753800000001</c:v>
                </c:pt>
                <c:pt idx="7">
                  <c:v>55.043281700000001</c:v>
                </c:pt>
                <c:pt idx="8">
                  <c:v>54.079091300000002</c:v>
                </c:pt>
                <c:pt idx="9">
                  <c:v>53.416971349999997</c:v>
                </c:pt>
                <c:pt idx="10">
                  <c:v>53.134133980000001</c:v>
                </c:pt>
                <c:pt idx="11">
                  <c:v>52.703058429999999</c:v>
                </c:pt>
                <c:pt idx="12">
                  <c:v>51.931315699999999</c:v>
                </c:pt>
                <c:pt idx="13">
                  <c:v>51.39709637</c:v>
                </c:pt>
                <c:pt idx="14">
                  <c:v>45.79094233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59.995244200000002</c:v>
                </c:pt>
                <c:pt idx="1">
                  <c:v>59.110856499999997</c:v>
                </c:pt>
                <c:pt idx="2">
                  <c:v>58.955092</c:v>
                </c:pt>
                <c:pt idx="3">
                  <c:v>57.7660512</c:v>
                </c:pt>
                <c:pt idx="4">
                  <c:v>57.582475000000002</c:v>
                </c:pt>
                <c:pt idx="5">
                  <c:v>57.261695899999999</c:v>
                </c:pt>
                <c:pt idx="6">
                  <c:v>56.809426100000003</c:v>
                </c:pt>
                <c:pt idx="7">
                  <c:v>55.5313509</c:v>
                </c:pt>
                <c:pt idx="8">
                  <c:v>55.493730800000002</c:v>
                </c:pt>
                <c:pt idx="9">
                  <c:v>55.270817100000002</c:v>
                </c:pt>
                <c:pt idx="10">
                  <c:v>55.102604399999997</c:v>
                </c:pt>
                <c:pt idx="11">
                  <c:v>54.807040399999998</c:v>
                </c:pt>
                <c:pt idx="12">
                  <c:v>54.016848299999999</c:v>
                </c:pt>
                <c:pt idx="13">
                  <c:v>52.941985199999998</c:v>
                </c:pt>
                <c:pt idx="14">
                  <c:v>52.677464100000002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FB09EF4-0783-43DB-A2BD-3B1AAE8A4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075824"/>
              </p:ext>
            </p:extLst>
          </p:nvPr>
        </p:nvGraphicFramePr>
        <p:xfrm>
          <a:off x="838198" y="1210235"/>
          <a:ext cx="10515604" cy="496673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4345844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0496091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4010802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54023959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27079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5618758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091992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347393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7138615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949363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531072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5027323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7746757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4855538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319729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8246595"/>
                    </a:ext>
                  </a:extLst>
                </a:gridCol>
              </a:tblGrid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64246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7941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3358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14167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33033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48255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5406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399293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2925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162679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4985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591933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25771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796997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02672"/>
                  </a:ext>
                </a:extLst>
              </a:tr>
              <a:tr h="31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33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0A86A22-C6FA-454C-B490-3B54AACF6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45391"/>
              </p:ext>
            </p:extLst>
          </p:nvPr>
        </p:nvGraphicFramePr>
        <p:xfrm>
          <a:off x="838198" y="1228165"/>
          <a:ext cx="10515604" cy="49488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6043289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87280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2690925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506954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84178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799345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807876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74029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603649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441212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715428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8493461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606615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792869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329255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44644794"/>
                    </a:ext>
                  </a:extLst>
                </a:gridCol>
              </a:tblGrid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0169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3511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224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15860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8757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16655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37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88567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3404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6821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2826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7558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3357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6433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9258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1 336 015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3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51B6EA-7B20-4E6D-871D-C451F927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29" y="1900518"/>
            <a:ext cx="783515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22890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21,3/den)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105.648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192527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16.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25981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1 128 988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6 128 019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628 660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640 156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16. 10.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826 368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6 128 019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453 386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631 510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51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99 030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16. 10.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EDF6643-7211-40FA-B09A-3D3E85F8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365683"/>
              </p:ext>
            </p:extLst>
          </p:nvPr>
        </p:nvGraphicFramePr>
        <p:xfrm>
          <a:off x="838198" y="1246093"/>
          <a:ext cx="10515604" cy="493086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47159859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59807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651771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065194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624666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2737160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892162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057544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240648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6918111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249504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392912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095688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70736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039221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68309560"/>
                    </a:ext>
                  </a:extLst>
                </a:gridCol>
              </a:tblGrid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7102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9754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54228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402107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2799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4050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9378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8834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253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7791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0986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1 341 354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8050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2764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22833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1 220 927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1763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1 184 970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953 705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1 067 036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11 949 505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61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17.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8C75216-AAC3-466E-81AD-D91E4A5B5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17974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2489217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127782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6533803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093815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647181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001887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669374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237804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5986875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819523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2845102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8387609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1685019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281722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237135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63392089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8567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1 107 701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9051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7305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51124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6844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9410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1079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15423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9740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416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4170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3402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3449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0969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9039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7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2467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17. 10. 2021</vt:lpstr>
      <vt:lpstr>Stav očkování obyvatel v ČR k 16. 10. 2021</vt:lpstr>
      <vt:lpstr>Stav očkování obyvatel ve věku 60+ k 16. 10. 2021</vt:lpstr>
      <vt:lpstr>Stav očkování obyvatel ve věku 65+ k 16. 10. 2021</vt:lpstr>
      <vt:lpstr>Očkovaní v krajích (podle místa podání)</vt:lpstr>
      <vt:lpstr>Očkovaní v krajích (podle místa bydliště)</vt:lpstr>
      <vt:lpstr>Počet podaných dávek k 17. 10. 2021</vt:lpstr>
      <vt:lpstr>Ukončené očkování k 17. 10. 2021</vt:lpstr>
      <vt:lpstr>Posilující očkování k 17. 10. 2021</vt:lpstr>
      <vt:lpstr>Praktičtí lékaři – dávky k 17.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397</cp:revision>
  <cp:lastPrinted>2021-07-19T08:31:38Z</cp:lastPrinted>
  <dcterms:created xsi:type="dcterms:W3CDTF">2021-01-14T19:24:21Z</dcterms:created>
  <dcterms:modified xsi:type="dcterms:W3CDTF">2021-10-19T12:03:45Z</dcterms:modified>
</cp:coreProperties>
</file>