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4"/>
  </p:notesMasterIdLst>
  <p:sldIdLst>
    <p:sldId id="256" r:id="rId3"/>
    <p:sldId id="723" r:id="rId4"/>
    <p:sldId id="2222" r:id="rId5"/>
    <p:sldId id="2216" r:id="rId6"/>
    <p:sldId id="2217" r:id="rId7"/>
    <p:sldId id="758" r:id="rId8"/>
    <p:sldId id="753" r:id="rId9"/>
    <p:sldId id="752" r:id="rId10"/>
    <p:sldId id="750" r:id="rId11"/>
    <p:sldId id="2221" r:id="rId12"/>
    <p:sldId id="705" r:id="rId1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29.6895758</c:v>
                </c:pt>
                <c:pt idx="1">
                  <c:v>30.524343500000001</c:v>
                </c:pt>
                <c:pt idx="2">
                  <c:v>30.440633299999998</c:v>
                </c:pt>
                <c:pt idx="3">
                  <c:v>27.653206699999998</c:v>
                </c:pt>
                <c:pt idx="4">
                  <c:v>26.0685325</c:v>
                </c:pt>
                <c:pt idx="5">
                  <c:v>28.4844875</c:v>
                </c:pt>
                <c:pt idx="6">
                  <c:v>28.167368799999998</c:v>
                </c:pt>
                <c:pt idx="7">
                  <c:v>26.516608699999999</c:v>
                </c:pt>
                <c:pt idx="8">
                  <c:v>27.688120600000001</c:v>
                </c:pt>
                <c:pt idx="9">
                  <c:v>28.368182600000001</c:v>
                </c:pt>
                <c:pt idx="10">
                  <c:v>27.639501599999999</c:v>
                </c:pt>
                <c:pt idx="11">
                  <c:v>29.0466142</c:v>
                </c:pt>
                <c:pt idx="12">
                  <c:v>27.856728700000001</c:v>
                </c:pt>
                <c:pt idx="13">
                  <c:v>27.694717000000001</c:v>
                </c:pt>
                <c:pt idx="14">
                  <c:v>27.115469399999999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19.586245000000002</c:v>
                </c:pt>
                <c:pt idx="1">
                  <c:v>16.458515999999999</c:v>
                </c:pt>
                <c:pt idx="2">
                  <c:v>17.522465</c:v>
                </c:pt>
                <c:pt idx="3">
                  <c:v>18.914776</c:v>
                </c:pt>
                <c:pt idx="4">
                  <c:v>19.125782999999998</c:v>
                </c:pt>
                <c:pt idx="5">
                  <c:v>17.024706999999999</c:v>
                </c:pt>
                <c:pt idx="6">
                  <c:v>18.230664000000001</c:v>
                </c:pt>
                <c:pt idx="7">
                  <c:v>20.744986999999998</c:v>
                </c:pt>
                <c:pt idx="8">
                  <c:v>16.554271</c:v>
                </c:pt>
                <c:pt idx="9">
                  <c:v>17.039933999999999</c:v>
                </c:pt>
                <c:pt idx="10">
                  <c:v>17.613282999999999</c:v>
                </c:pt>
                <c:pt idx="11">
                  <c:v>16.594656000000001</c:v>
                </c:pt>
                <c:pt idx="12">
                  <c:v>18.538274000000001</c:v>
                </c:pt>
                <c:pt idx="13">
                  <c:v>16.05303</c:v>
                </c:pt>
                <c:pt idx="14">
                  <c:v>15.775499999999999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8.1626878000000005</c:v>
                </c:pt>
                <c:pt idx="1">
                  <c:v>10.336363</c:v>
                </c:pt>
                <c:pt idx="2">
                  <c:v>8.5986969000000002</c:v>
                </c:pt>
                <c:pt idx="3">
                  <c:v>9.1952987000000004</c:v>
                </c:pt>
                <c:pt idx="4">
                  <c:v>10.511531</c:v>
                </c:pt>
                <c:pt idx="5">
                  <c:v>9.7230141000000003</c:v>
                </c:pt>
                <c:pt idx="6">
                  <c:v>8.7574708000000001</c:v>
                </c:pt>
                <c:pt idx="7">
                  <c:v>7.6542748999999999</c:v>
                </c:pt>
                <c:pt idx="8">
                  <c:v>10.44322</c:v>
                </c:pt>
                <c:pt idx="9">
                  <c:v>8.9311345000000006</c:v>
                </c:pt>
                <c:pt idx="10">
                  <c:v>8.9579897000000006</c:v>
                </c:pt>
                <c:pt idx="11">
                  <c:v>8.2840475999999992</c:v>
                </c:pt>
                <c:pt idx="12">
                  <c:v>7.242286</c:v>
                </c:pt>
                <c:pt idx="13">
                  <c:v>8.0597133000000003</c:v>
                </c:pt>
                <c:pt idx="14">
                  <c:v>8.5889152000000006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2.2741389999999999</c:v>
                </c:pt>
                <c:pt idx="1">
                  <c:v>2.1731910000000001</c:v>
                </c:pt>
                <c:pt idx="2">
                  <c:v>1.865742</c:v>
                </c:pt>
                <c:pt idx="3">
                  <c:v>3.1605219999999998</c:v>
                </c:pt>
                <c:pt idx="4">
                  <c:v>1.6027990000000001</c:v>
                </c:pt>
                <c:pt idx="5">
                  <c:v>2.2558500000000001</c:v>
                </c:pt>
                <c:pt idx="6">
                  <c:v>2.5673119999999998</c:v>
                </c:pt>
                <c:pt idx="7">
                  <c:v>3.158528</c:v>
                </c:pt>
                <c:pt idx="8">
                  <c:v>2.6313170000000001</c:v>
                </c:pt>
                <c:pt idx="9">
                  <c:v>2.3626800000000001</c:v>
                </c:pt>
                <c:pt idx="10">
                  <c:v>1.6896530000000001</c:v>
                </c:pt>
                <c:pt idx="11">
                  <c:v>1.7402610000000001</c:v>
                </c:pt>
                <c:pt idx="12">
                  <c:v>1.476583</c:v>
                </c:pt>
                <c:pt idx="13">
                  <c:v>1.879893</c:v>
                </c:pt>
                <c:pt idx="14">
                  <c:v>2.168679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2.3938198100000001</c:v>
                </c:pt>
                <c:pt idx="1">
                  <c:v>3.2100406100000001</c:v>
                </c:pt>
                <c:pt idx="2">
                  <c:v>1.8874960999999999</c:v>
                </c:pt>
                <c:pt idx="3">
                  <c:v>3.0786904399999999</c:v>
                </c:pt>
                <c:pt idx="4">
                  <c:v>2.6957394300000002</c:v>
                </c:pt>
                <c:pt idx="5">
                  <c:v>2.5463546500000001</c:v>
                </c:pt>
                <c:pt idx="6">
                  <c:v>2.9347836300000001</c:v>
                </c:pt>
                <c:pt idx="7">
                  <c:v>2.7217763100000001</c:v>
                </c:pt>
                <c:pt idx="8">
                  <c:v>2.6410713499999998</c:v>
                </c:pt>
                <c:pt idx="9">
                  <c:v>1.3528302699999999</c:v>
                </c:pt>
                <c:pt idx="10">
                  <c:v>1.6477653699999999</c:v>
                </c:pt>
                <c:pt idx="11">
                  <c:v>2.48970629</c:v>
                </c:pt>
                <c:pt idx="12">
                  <c:v>2.2635646999999999</c:v>
                </c:pt>
                <c:pt idx="13">
                  <c:v>2.7761616500000001</c:v>
                </c:pt>
                <c:pt idx="14">
                  <c:v>2.2738302500000001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Středočeský kraj</c:v>
                </c:pt>
                <c:pt idx="4">
                  <c:v>Liberecký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Hlavní město Praha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37.893532899999997</c:v>
                </c:pt>
                <c:pt idx="1">
                  <c:v>37.297545599999999</c:v>
                </c:pt>
                <c:pt idx="2">
                  <c:v>39.684966699999997</c:v>
                </c:pt>
                <c:pt idx="3">
                  <c:v>37.997506399999999</c:v>
                </c:pt>
                <c:pt idx="4">
                  <c:v>39.995615600000001</c:v>
                </c:pt>
                <c:pt idx="5">
                  <c:v>39.965586100000003</c:v>
                </c:pt>
                <c:pt idx="6">
                  <c:v>39.3424008</c:v>
                </c:pt>
                <c:pt idx="7">
                  <c:v>39.203825399999999</c:v>
                </c:pt>
                <c:pt idx="8">
                  <c:v>40.042000100000003</c:v>
                </c:pt>
                <c:pt idx="9">
                  <c:v>41.945239000000001</c:v>
                </c:pt>
                <c:pt idx="10">
                  <c:v>42.451807299999999</c:v>
                </c:pt>
                <c:pt idx="11">
                  <c:v>41.844715600000001</c:v>
                </c:pt>
                <c:pt idx="12">
                  <c:v>42.622562700000003</c:v>
                </c:pt>
                <c:pt idx="13">
                  <c:v>43.536485399999997</c:v>
                </c:pt>
                <c:pt idx="14">
                  <c:v>44.077605499999997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Jihočeský kraj</c:v>
                </c:pt>
                <c:pt idx="3">
                  <c:v>Královéhradecký kraj</c:v>
                </c:pt>
                <c:pt idx="4">
                  <c:v>ČR</c:v>
                </c:pt>
                <c:pt idx="5">
                  <c:v>Kraj Vysočina</c:v>
                </c:pt>
                <c:pt idx="6">
                  <c:v>Karlovarský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Liberecký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64.574139160000001</c:v>
                </c:pt>
                <c:pt idx="1">
                  <c:v>48.066846980000001</c:v>
                </c:pt>
                <c:pt idx="2">
                  <c:v>47.766688270000003</c:v>
                </c:pt>
                <c:pt idx="3">
                  <c:v>47.265537770000002</c:v>
                </c:pt>
                <c:pt idx="4">
                  <c:v>46.398032780000001</c:v>
                </c:pt>
                <c:pt idx="5">
                  <c:v>46.163127979999999</c:v>
                </c:pt>
                <c:pt idx="6">
                  <c:v>45.289811839999999</c:v>
                </c:pt>
                <c:pt idx="7">
                  <c:v>44.939745119999998</c:v>
                </c:pt>
                <c:pt idx="8">
                  <c:v>44.764407210000002</c:v>
                </c:pt>
                <c:pt idx="9">
                  <c:v>44.66569938</c:v>
                </c:pt>
                <c:pt idx="10">
                  <c:v>43.915207270000003</c:v>
                </c:pt>
                <c:pt idx="11">
                  <c:v>43.600366860000001</c:v>
                </c:pt>
                <c:pt idx="12">
                  <c:v>41.961581039999999</c:v>
                </c:pt>
                <c:pt idx="13">
                  <c:v>40.461044719999997</c:v>
                </c:pt>
                <c:pt idx="14">
                  <c:v>36.862740049999999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Ústecký kraj</c:v>
                </c:pt>
                <c:pt idx="8">
                  <c:v>Plzeňský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Liberecký kraj</c:v>
                </c:pt>
                <c:pt idx="12">
                  <c:v>Pardubický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49.275820899999999</c:v>
                </c:pt>
                <c:pt idx="1">
                  <c:v>47.963098500000001</c:v>
                </c:pt>
                <c:pt idx="2">
                  <c:v>47.261595499999999</c:v>
                </c:pt>
                <c:pt idx="3">
                  <c:v>46.982859599999998</c:v>
                </c:pt>
                <c:pt idx="4">
                  <c:v>46.567982600000001</c:v>
                </c:pt>
                <c:pt idx="5">
                  <c:v>46.398032800000003</c:v>
                </c:pt>
                <c:pt idx="6">
                  <c:v>46.395003199999998</c:v>
                </c:pt>
                <c:pt idx="7">
                  <c:v>45.641269800000003</c:v>
                </c:pt>
                <c:pt idx="8">
                  <c:v>45.509194800000003</c:v>
                </c:pt>
                <c:pt idx="9">
                  <c:v>45.408116300000003</c:v>
                </c:pt>
                <c:pt idx="10">
                  <c:v>45.252784300000002</c:v>
                </c:pt>
                <c:pt idx="11">
                  <c:v>45.194315600000003</c:v>
                </c:pt>
                <c:pt idx="12">
                  <c:v>44.2423918</c:v>
                </c:pt>
                <c:pt idx="13">
                  <c:v>43.747746999999997</c:v>
                </c:pt>
                <c:pt idx="14">
                  <c:v>42.890969699999999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27.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6. 2021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C2-462D-8570-1D1BCD355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358 995</c:v>
                  </c:pt>
                  <c:pt idx="1">
                    <c:v>43 000</c:v>
                  </c:pt>
                  <c:pt idx="2">
                    <c:v>49 900</c:v>
                  </c:pt>
                  <c:pt idx="3">
                    <c:v>8 500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358995</c:v>
                </c:pt>
                <c:pt idx="1">
                  <c:v>43000</c:v>
                </c:pt>
                <c:pt idx="2">
                  <c:v>49900</c:v>
                </c:pt>
                <c:pt idx="3">
                  <c:v>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2-462D-8570-1D1BCD355F3E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C2-462D-8570-1D1BCD355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358 995</c:v>
                  </c:pt>
                  <c:pt idx="1">
                    <c:v>43 000</c:v>
                  </c:pt>
                  <c:pt idx="2">
                    <c:v>49 900</c:v>
                  </c:pt>
                  <c:pt idx="3">
                    <c:v>8 500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333805</c:v>
                </c:pt>
                <c:pt idx="1">
                  <c:v>42582</c:v>
                </c:pt>
                <c:pt idx="2">
                  <c:v>44955</c:v>
                </c:pt>
                <c:pt idx="3">
                  <c:v>5536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C2-462D-8570-1D1BCD355F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3703408915040855"/>
          <c:y val="3.502626970227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42-40E6-8BAC-BE23ACBC2581}"/>
                </c:ext>
              </c:extLst>
            </c:dLbl>
            <c:dLbl>
              <c:idx val="1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42-40E6-8BAC-BE23ACBC2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průběžně'!$O$1:$AD$1</c:f>
              <c:strCache>
                <c:ptCount val="16"/>
                <c:pt idx="0">
                  <c:v>8.-14. 3.</c:v>
                </c:pt>
                <c:pt idx="1">
                  <c:v>15.-21. 3.</c:v>
                </c:pt>
                <c:pt idx="2">
                  <c:v>22.-28. 3.</c:v>
                </c:pt>
                <c:pt idx="3">
                  <c:v>29.-4. 4.</c:v>
                </c:pt>
                <c:pt idx="4">
                  <c:v>5.-11. 4.</c:v>
                </c:pt>
                <c:pt idx="5">
                  <c:v>12.-18. 4.</c:v>
                </c:pt>
                <c:pt idx="6">
                  <c:v>19.-25. 4.</c:v>
                </c:pt>
                <c:pt idx="7">
                  <c:v>26.4.-2. 5.</c:v>
                </c:pt>
                <c:pt idx="8">
                  <c:v>3. 5.-9. 5.</c:v>
                </c:pt>
                <c:pt idx="9">
                  <c:v>10.-16. 5.</c:v>
                </c:pt>
                <c:pt idx="10">
                  <c:v>17.-23. 5.</c:v>
                </c:pt>
                <c:pt idx="11">
                  <c:v>24.-30. 5.</c:v>
                </c:pt>
                <c:pt idx="12">
                  <c:v>31.5.-06.6.</c:v>
                </c:pt>
                <c:pt idx="13">
                  <c:v>7.-13. 6.</c:v>
                </c:pt>
                <c:pt idx="14">
                  <c:v>14.-20. 6. </c:v>
                </c:pt>
                <c:pt idx="15">
                  <c:v>21.-27. 6. </c:v>
                </c:pt>
              </c:strCache>
            </c:strRef>
          </c:cat>
          <c:val>
            <c:numRef>
              <c:f>'Očkování průběžně'!$O$2:$AE$2</c:f>
              <c:numCache>
                <c:formatCode>General</c:formatCode>
                <c:ptCount val="17"/>
                <c:pt idx="0">
                  <c:v>11699</c:v>
                </c:pt>
                <c:pt idx="1">
                  <c:v>13321</c:v>
                </c:pt>
                <c:pt idx="2">
                  <c:v>13791</c:v>
                </c:pt>
                <c:pt idx="3">
                  <c:v>12532</c:v>
                </c:pt>
                <c:pt idx="4">
                  <c:v>14986</c:v>
                </c:pt>
                <c:pt idx="5" formatCode="#,##0">
                  <c:v>20248</c:v>
                </c:pt>
                <c:pt idx="6" formatCode="#,##0">
                  <c:v>21484</c:v>
                </c:pt>
                <c:pt idx="7" formatCode="#,##0">
                  <c:v>24153</c:v>
                </c:pt>
                <c:pt idx="8" formatCode="#,##0">
                  <c:v>25055</c:v>
                </c:pt>
                <c:pt idx="9" formatCode="#,##0">
                  <c:v>27010</c:v>
                </c:pt>
                <c:pt idx="10" formatCode="#,##0">
                  <c:v>28336</c:v>
                </c:pt>
                <c:pt idx="11" formatCode="#,##0">
                  <c:v>30061</c:v>
                </c:pt>
                <c:pt idx="12" formatCode="#,##0">
                  <c:v>29782</c:v>
                </c:pt>
                <c:pt idx="13" formatCode="#,##0">
                  <c:v>35557</c:v>
                </c:pt>
                <c:pt idx="14" formatCode="#,##0">
                  <c:v>34116</c:v>
                </c:pt>
                <c:pt idx="15" formatCode="#,##0">
                  <c:v>33907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42-40E6-8BAC-BE23ACBC2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38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80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000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5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0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222220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5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30.06.2021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56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B472E3-2BE6-4305-8B91-315C5E50B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80" y="2121261"/>
            <a:ext cx="10312924" cy="40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27.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317951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1,1/den)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104.712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102.992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27. 6.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prodělali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862 119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574 556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4 965 414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132 840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260 704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264 576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358 789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520 080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264 577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211 553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515 340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27.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43,00–46,99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47,00–48,99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49,0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45,00–46,49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46,50–47,99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250 741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630 982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258 783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651 019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4 965 414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554 572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268 978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262 520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199 974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231 324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521 838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27.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49 501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6023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27. 6.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5E263EF3-496D-4E62-8A1D-1C4173B27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250099"/>
              </p:ext>
            </p:extLst>
          </p:nvPr>
        </p:nvGraphicFramePr>
        <p:xfrm>
          <a:off x="838200" y="1338606"/>
          <a:ext cx="10515601" cy="5050024"/>
        </p:xfrm>
        <a:graphic>
          <a:graphicData uri="http://schemas.openxmlformats.org/drawingml/2006/table">
            <a:tbl>
              <a:tblPr/>
              <a:tblGrid>
                <a:gridCol w="1113864">
                  <a:extLst>
                    <a:ext uri="{9D8B030D-6E8A-4147-A177-3AD203B41FA5}">
                      <a16:colId xmlns:a16="http://schemas.microsoft.com/office/drawing/2014/main" val="3031019372"/>
                    </a:ext>
                  </a:extLst>
                </a:gridCol>
                <a:gridCol w="835398">
                  <a:extLst>
                    <a:ext uri="{9D8B030D-6E8A-4147-A177-3AD203B41FA5}">
                      <a16:colId xmlns:a16="http://schemas.microsoft.com/office/drawing/2014/main" val="1790759648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890342002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973635161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202864683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846040065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2678544977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2425807459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824610931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580281728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084969939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719032918"/>
                    </a:ext>
                  </a:extLst>
                </a:gridCol>
                <a:gridCol w="897502">
                  <a:extLst>
                    <a:ext uri="{9D8B030D-6E8A-4147-A177-3AD203B41FA5}">
                      <a16:colId xmlns:a16="http://schemas.microsoft.com/office/drawing/2014/main" val="3716951727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847462932"/>
                    </a:ext>
                  </a:extLst>
                </a:gridCol>
              </a:tblGrid>
              <a:tr h="503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72891"/>
                  </a:ext>
                </a:extLst>
              </a:tr>
              <a:tr h="898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21781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1 206 075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1 216 800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1 111 820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100 886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78 914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1 447 325 – 1 479 950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1 302 259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190791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766 155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768 690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657 772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88 220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67 702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96 201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10 812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974 655 – 996 220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832 487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920610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426 270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428 220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409 386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42 684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40 727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523 820 – 534 640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498 105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163203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369 135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370 890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355 790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37 939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5 033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460 335 – 470 380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426 087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474261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179 595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180 180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155 082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41 642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244 995 – 251 820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213 644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304526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506 610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507 780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486 851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39 807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612 910 – 623 800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581 687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256567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273 975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274 950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248 504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30 655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25 526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340 825 – 347 910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307 712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773014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358 995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360 360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333 805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42 582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44 955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460 395 – 471 050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426 878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84660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318 630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319 410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271 288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32 143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32 554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402 230 – 410 560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341 038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23266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311 415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289 832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34 777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414 615 – 425 100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372 875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72871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804 360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741 862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80 600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88 660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71 835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88 700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76 739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987 250 – 1 009 640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900 535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31890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393 705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395 460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333 995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50 664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40 861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497 255 – 508 540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023535"/>
                  </a:ext>
                </a:extLst>
              </a:tr>
              <a:tr h="2246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364 065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365 040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331 194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40 879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462 215 – 472 280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414 428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850188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737 115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740 040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686 012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106 040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79 742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73 300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80 630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68 486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922 065 – 941 960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843 126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90948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7 010 640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7 044 570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6 413 193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785 100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863 610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677 211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805 200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885 720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713 867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149 950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86 690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8 750 890 – 8 943 850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7 890 961</a:t>
                      </a:r>
                    </a:p>
                  </a:txBody>
                  <a:tcPr marL="6011" marR="6011" marT="601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44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09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25. týdnu </a:t>
            </a:r>
            <a:r>
              <a:rPr lang="cs-CZ" dirty="0" err="1"/>
              <a:t>prům</a:t>
            </a:r>
            <a:r>
              <a:rPr lang="cs-CZ" dirty="0"/>
              <a:t>. 4.844 očkování za den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094898"/>
              </p:ext>
            </p:extLst>
          </p:nvPr>
        </p:nvGraphicFramePr>
        <p:xfrm>
          <a:off x="942680" y="0"/>
          <a:ext cx="10246936" cy="58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601106"/>
              </p:ext>
            </p:extLst>
          </p:nvPr>
        </p:nvGraphicFramePr>
        <p:xfrm>
          <a:off x="1254442" y="85353"/>
          <a:ext cx="9683116" cy="597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27.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C40C97D-FF04-4E6C-8FB7-85E397088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463555"/>
              </p:ext>
            </p:extLst>
          </p:nvPr>
        </p:nvGraphicFramePr>
        <p:xfrm>
          <a:off x="838199" y="1442301"/>
          <a:ext cx="10515603" cy="4734656"/>
        </p:xfrm>
        <a:graphic>
          <a:graphicData uri="http://schemas.openxmlformats.org/drawingml/2006/table">
            <a:tbl>
              <a:tblPr/>
              <a:tblGrid>
                <a:gridCol w="1312203">
                  <a:extLst>
                    <a:ext uri="{9D8B030D-6E8A-4147-A177-3AD203B41FA5}">
                      <a16:colId xmlns:a16="http://schemas.microsoft.com/office/drawing/2014/main" val="4234646017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3176172650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1044727902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3434615837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318839316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810717330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1299342898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71064360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753404658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3907523763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305043304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478248038"/>
                    </a:ext>
                  </a:extLst>
                </a:gridCol>
                <a:gridCol w="660595">
                  <a:extLst>
                    <a:ext uri="{9D8B030D-6E8A-4147-A177-3AD203B41FA5}">
                      <a16:colId xmlns:a16="http://schemas.microsoft.com/office/drawing/2014/main" val="318912637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2171342510"/>
                    </a:ext>
                  </a:extLst>
                </a:gridCol>
                <a:gridCol w="656102">
                  <a:extLst>
                    <a:ext uri="{9D8B030D-6E8A-4147-A177-3AD203B41FA5}">
                      <a16:colId xmlns:a16="http://schemas.microsoft.com/office/drawing/2014/main" val="4046642431"/>
                    </a:ext>
                  </a:extLst>
                </a:gridCol>
              </a:tblGrid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32747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5 614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6 568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8 271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13 922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34 749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11 817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105 210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270065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6 632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11 974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9 223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84 330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374122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15 618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45 984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451983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30 923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428500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6 241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34 396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657488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17 837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44 612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79924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5 830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14 596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42 046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060916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64 022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648645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22 145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54 315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822858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971900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7 429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11 341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20 356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57 654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17 128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137 334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168332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6 472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31 910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8 721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74 392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899677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33 522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82 100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237770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1 383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1 914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5 086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9 225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14 415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42 835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16 211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109 918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372668"/>
                  </a:ext>
                </a:extLst>
              </a:tr>
              <a:tr h="295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16 556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18 457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23 278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34 899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40 952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40 766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52 049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75 298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132 222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368 279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125 607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943 372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0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6881</TotalTime>
  <Words>1479</Words>
  <Application>Microsoft Office PowerPoint</Application>
  <PresentationFormat>Širokoúhlá obrazovka</PresentationFormat>
  <Paragraphs>600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2_Motiv Office</vt:lpstr>
      <vt:lpstr>Týdenní přehled epidemické situace a stavu očkování v Královéhradeckém kraji</vt:lpstr>
      <vt:lpstr>Aktuální situace v Královéhradeckém kraji k 27. 6. 2021</vt:lpstr>
      <vt:lpstr>Stav očkování obyvatel v ČR k 27. 6. 2021</vt:lpstr>
      <vt:lpstr>Očkovaní v krajích (podle místa podání)</vt:lpstr>
      <vt:lpstr>Očkovaní v krajích (podle místa bydliště)</vt:lpstr>
      <vt:lpstr>Celkový počet dodaných a podaných dávek k 27. 6.</vt:lpstr>
      <vt:lpstr>Prezentace aplikace PowerPoint</vt:lpstr>
      <vt:lpstr>Prezentace aplikace PowerPoint</vt:lpstr>
      <vt:lpstr>Praktičtí lékaři – dávky k 27. 6.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357</cp:revision>
  <cp:lastPrinted>2021-05-03T05:27:15Z</cp:lastPrinted>
  <dcterms:created xsi:type="dcterms:W3CDTF">2021-01-14T19:24:21Z</dcterms:created>
  <dcterms:modified xsi:type="dcterms:W3CDTF">2021-06-30T09:21:52Z</dcterms:modified>
</cp:coreProperties>
</file>